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380" r:id="rId5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7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0DB0A-CE39-44D0-8ABF-C8751A92150D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DCDF8-3EF3-45E3-8482-56D7D2C73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610" indent="-29446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862" indent="-23557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9006" indent="-23557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151" indent="-23557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295" indent="-235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440" indent="-235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585" indent="-235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729" indent="-235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C9E833-BFEF-47B7-92AA-7BD633528E0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43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9B65B2-DDD0-4CD3-8E1B-52927EACD49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D621E2-CFF8-4235-B1C7-F7718E398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9B65B2-DDD0-4CD3-8E1B-52927EACD49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D621E2-CFF8-4235-B1C7-F7718E398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9B65B2-DDD0-4CD3-8E1B-52927EACD49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D621E2-CFF8-4235-B1C7-F7718E398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28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65B2-DDD0-4CD3-8E1B-52927EACD49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621E2-CFF8-4235-B1C7-F7718E398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7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9B65B2-DDD0-4CD3-8E1B-52927EACD49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D621E2-CFF8-4235-B1C7-F7718E398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0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9B65B2-DDD0-4CD3-8E1B-52927EACD49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D621E2-CFF8-4235-B1C7-F7718E398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0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9B65B2-DDD0-4CD3-8E1B-52927EACD49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D621E2-CFF8-4235-B1C7-F7718E398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3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9B65B2-DDD0-4CD3-8E1B-52927EACD49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D621E2-CFF8-4235-B1C7-F7718E398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1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9B65B2-DDD0-4CD3-8E1B-52927EACD49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D621E2-CFF8-4235-B1C7-F7718E398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2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9B65B2-DDD0-4CD3-8E1B-52927EACD49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D621E2-CFF8-4235-B1C7-F7718E398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9B65B2-DDD0-4CD3-8E1B-52927EACD49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D621E2-CFF8-4235-B1C7-F7718E398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7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9B65B2-DDD0-4CD3-8E1B-52927EACD49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D621E2-CFF8-4235-B1C7-F7718E398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0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96EFEBD-6273-77E2-5BFB-3ECFB448CA42}"/>
              </a:ext>
            </a:extLst>
          </p:cNvPr>
          <p:cNvSpPr txBox="1"/>
          <p:nvPr userDrawn="1"/>
        </p:nvSpPr>
        <p:spPr>
          <a:xfrm>
            <a:off x="2945153" y="173228"/>
            <a:ext cx="61010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i="1" u="none" normalizeH="0" baseline="0">
                <a:solidFill>
                  <a:schemeClr val="bg1">
                    <a:lumMod val="65000"/>
                  </a:schemeClr>
                </a:solidFill>
                <a:latin typeface="Verdana Pro Black" panose="020B0A04030504040204" pitchFamily="34" charset="0"/>
              </a:rPr>
              <a:t>Productivity &amp; Safety Solutions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BC24438-F71D-7FBC-6E6C-DEE7AB3A00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85639"/>
            <a:ext cx="2800350" cy="13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006" tIns="22503" rIns="45006" bIns="22503" anchor="ctr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563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© 2022 MADI, LLC / ALL RIGHTS RESERVED / PATENTS PENDING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E564B249-6D8E-E6B5-F81A-2AA3BE0BE6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00800" y="6685639"/>
            <a:ext cx="2743200" cy="13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006" tIns="22503" rIns="45006" bIns="22503" anchor="ctr">
            <a:spAutoFit/>
          </a:bodyPr>
          <a:lstStyle>
            <a:lvl1pPr defTabSz="80010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00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altLang="en-US" sz="563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CONFIDENTIAL AND PROPRIETARY INFORMATION OF MADI, LLC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5B0B4B0-D5F3-752C-DED7-61D7DBB1F55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" y="40289"/>
            <a:ext cx="1916111" cy="72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5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71EC014-129A-465C-83AA-A9B4BB647146}"/>
              </a:ext>
            </a:extLst>
          </p:cNvPr>
          <p:cNvSpPr txBox="1"/>
          <p:nvPr/>
        </p:nvSpPr>
        <p:spPr>
          <a:xfrm>
            <a:off x="2404582" y="6061346"/>
            <a:ext cx="4334836" cy="34624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Convenience, Organization and Protection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5223865C-B592-48AE-8DE5-31A449A30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96" y="1062177"/>
            <a:ext cx="85030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LBB-1:  MADI Lineman Bucket Bag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B8F28-570F-B109-55FE-F4F6397ED4CF}"/>
              </a:ext>
            </a:extLst>
          </p:cNvPr>
          <p:cNvSpPr txBox="1"/>
          <p:nvPr/>
        </p:nvSpPr>
        <p:spPr>
          <a:xfrm>
            <a:off x="3130519" y="5341455"/>
            <a:ext cx="288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14” Length x 7” Width x 13” Height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48EF16F-98CF-505C-8953-29687B5C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39" y="4940461"/>
            <a:ext cx="1608048" cy="109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03A776-3141-D4BD-9F0E-1FF0D6ADCC65}"/>
              </a:ext>
            </a:extLst>
          </p:cNvPr>
          <p:cNvSpPr txBox="1"/>
          <p:nvPr/>
        </p:nvSpPr>
        <p:spPr>
          <a:xfrm>
            <a:off x="6937612" y="6007404"/>
            <a:ext cx="2023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Rugged bottom protection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86241-7166-2275-7ECB-AE473126AC8A}"/>
              </a:ext>
            </a:extLst>
          </p:cNvPr>
          <p:cNvSpPr txBox="1"/>
          <p:nvPr/>
        </p:nvSpPr>
        <p:spPr>
          <a:xfrm>
            <a:off x="6937612" y="4655980"/>
            <a:ext cx="2023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Inside view – 6 Pockets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AE8A80-4F92-6B09-91C6-CE9B3CB7A5B1}"/>
              </a:ext>
            </a:extLst>
          </p:cNvPr>
          <p:cNvSpPr txBox="1"/>
          <p:nvPr/>
        </p:nvSpPr>
        <p:spPr>
          <a:xfrm>
            <a:off x="6937612" y="2883138"/>
            <a:ext cx="2023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Side view – 7” Wide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AB2809-F331-4F01-DF5C-5624D8055B6E}"/>
              </a:ext>
            </a:extLst>
          </p:cNvPr>
          <p:cNvSpPr txBox="1"/>
          <p:nvPr/>
        </p:nvSpPr>
        <p:spPr>
          <a:xfrm>
            <a:off x="151927" y="1803592"/>
            <a:ext cx="2624931" cy="43550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Features &amp; Benefits: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total pockets - 6 Inner &amp; 6 outer dividers for key tools</a:t>
            </a:r>
            <a:endParaRPr kumimoji="0" lang="en-US" sz="1400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Rugged bottom for durability and structural integrity</a:t>
            </a:r>
            <a:endParaRPr kumimoji="0" lang="en-US" sz="1400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 of heavy duty 1680D Ballistic Nylon for maximum durability</a:t>
            </a:r>
            <a:endParaRPr kumimoji="0" lang="en-US" sz="1400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 is 100% water resistant &amp; puncture resistant up to 80 lbs.</a:t>
            </a:r>
            <a:endParaRPr kumimoji="0" lang="en-US" sz="1400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Ideal for carrying and transporting underground and overhead tools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holes on the front for large bucket hooks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picture containing container&#10;&#10;Description automatically generated">
            <a:extLst>
              <a:ext uri="{FF2B5EF4-FFF2-40B4-BE49-F238E27FC236}">
                <a16:creationId xmlns:a16="http://schemas.microsoft.com/office/drawing/2014/main" id="{0560637E-84B6-6DE1-F878-82A4AC2955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8" t="3596" r="23602" b="4727"/>
          <a:stretch/>
        </p:blipFill>
        <p:spPr>
          <a:xfrm>
            <a:off x="7255622" y="1322376"/>
            <a:ext cx="1387883" cy="15840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FDF984-7D8B-E25F-1693-64230C656A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21000" r="6801" b="21994"/>
          <a:stretch/>
        </p:blipFill>
        <p:spPr>
          <a:xfrm rot="5400000">
            <a:off x="7193735" y="3169273"/>
            <a:ext cx="1511657" cy="1508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4BD8ED-8A20-7561-5C4C-6978224FD1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8186" r="19034" b="7774"/>
          <a:stretch/>
        </p:blipFill>
        <p:spPr>
          <a:xfrm>
            <a:off x="2518001" y="1659886"/>
            <a:ext cx="4107998" cy="37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992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934AC8F90F454C93E50742DFD33B54" ma:contentTypeVersion="13" ma:contentTypeDescription="Create a new document." ma:contentTypeScope="" ma:versionID="b49a112efb5b77114076b1390cbf03fc">
  <xsd:schema xmlns:xsd="http://www.w3.org/2001/XMLSchema" xmlns:xs="http://www.w3.org/2001/XMLSchema" xmlns:p="http://schemas.microsoft.com/office/2006/metadata/properties" xmlns:ns2="05349c69-bc68-48e9-a36e-6ec59516ab9f" xmlns:ns3="de5985ed-e19e-4460-a32f-26135a7fe8c1" targetNamespace="http://schemas.microsoft.com/office/2006/metadata/properties" ma:root="true" ma:fieldsID="d29eb7b63589b1577796119ef984b38c" ns2:_="" ns3:_="">
    <xsd:import namespace="05349c69-bc68-48e9-a36e-6ec59516ab9f"/>
    <xsd:import namespace="de5985ed-e19e-4460-a32f-26135a7fe8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49c69-bc68-48e9-a36e-6ec59516a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5e1f36b-5b23-43ab-a451-6aaf86d526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985ed-e19e-4460-a32f-26135a7fe8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a299829-0913-4616-98a2-d5dba0b47a92}" ma:internalName="TaxCatchAll" ma:showField="CatchAllData" ma:web="de5985ed-e19e-4460-a32f-26135a7fe8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349c69-bc68-48e9-a36e-6ec59516ab9f">
      <Terms xmlns="http://schemas.microsoft.com/office/infopath/2007/PartnerControls"/>
    </lcf76f155ced4ddcb4097134ff3c332f>
    <TaxCatchAll xmlns="de5985ed-e19e-4460-a32f-26135a7fe8c1" xsi:nil="true"/>
  </documentManagement>
</p:properties>
</file>

<file path=customXml/itemProps1.xml><?xml version="1.0" encoding="utf-8"?>
<ds:datastoreItem xmlns:ds="http://schemas.openxmlformats.org/officeDocument/2006/customXml" ds:itemID="{9D063F4F-9478-4075-A8F7-5FA4E81018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7FF19-10BF-49F5-AD2B-2DE3F8654D8D}">
  <ds:schemaRefs>
    <ds:schemaRef ds:uri="05349c69-bc68-48e9-a36e-6ec59516ab9f"/>
    <ds:schemaRef ds:uri="de5985ed-e19e-4460-a32f-26135a7fe8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801D48D-5E44-4FBC-9911-4F853FD43B9F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de5985ed-e19e-4460-a32f-26135a7fe8c1"/>
    <ds:schemaRef ds:uri="05349c69-bc68-48e9-a36e-6ec59516ab9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103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 Pro Black</vt:lpstr>
      <vt:lpstr>3_Office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Morris</dc:creator>
  <cp:lastModifiedBy>Jason Morris</cp:lastModifiedBy>
  <cp:revision>3</cp:revision>
  <cp:lastPrinted>2022-06-18T02:03:56Z</cp:lastPrinted>
  <dcterms:created xsi:type="dcterms:W3CDTF">2022-06-18T01:54:41Z</dcterms:created>
  <dcterms:modified xsi:type="dcterms:W3CDTF">2023-03-29T04:31:01Z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0x010100FB934AC8F90F454C93E50742DFD33B54</vt:lpwstr>
  </property>
  <property fmtid="{D5CDD505-2E9C-101B-9397-08002B2CF9AE}" pid="3" name="MediaServiceImageTags">
    <vt:lpwstr/>
  </property>
</Properties>
</file>